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5" d="100"/>
          <a:sy n="115" d="100"/>
        </p:scale>
        <p:origin x="-2264"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E9837AD-4944-4242-BC4C-87A7C4FA5837}" type="datetimeFigureOut">
              <a:rPr lang="en-US" smtClean="0"/>
              <a:pPr/>
              <a:t>5/9/13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EE9837AD-4944-4242-BC4C-87A7C4FA5837}" type="datetimeFigureOut">
              <a:rPr lang="en-US" smtClean="0"/>
              <a:pPr/>
              <a:t>5/9/13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97B6BD05-1D8A-48BF-B3B5-256159600382}"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EE9837AD-4944-4242-BC4C-87A7C4FA5837}" type="datetimeFigureOut">
              <a:rPr lang="en-US" smtClean="0"/>
              <a:pPr/>
              <a:t>5/9/13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EE9837AD-4944-4242-BC4C-87A7C4FA5837}" type="datetimeFigureOut">
              <a:rPr lang="en-US" smtClean="0"/>
              <a:pPr/>
              <a:t>5/9/13</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97B6BD05-1D8A-48BF-B3B5-2561596003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 id="2147483839" r:id="rId15"/>
    <p:sldLayoutId id="2147483840" r:id="rId16"/>
    <p:sldLayoutId id="2147483841" r:id="rId17"/>
    <p:sldLayoutId id="2147483842" r:id="rId18"/>
    <p:sldLayoutId id="2147483843" r:id="rId19"/>
    <p:sldLayoutId id="2147483844"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mages.google.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y2prd0410.outlook.com/owa/redir.aspx?C=vA_c3RrBLk2ICDdmLswIJxNcBGcbD9AIu3ZCyo5olGliSzgliFsSAPKem91s2GuwFiuKIn8DG98.&amp;URL=http://www.teachingideas.co.uk/science/createyourownanimal.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temperateddtg.tripod.com/id1.html" TargetMode="External"/><Relationship Id="rId4" Type="http://schemas.openxmlformats.org/officeDocument/2006/relationships/hyperlink" Target="http://www.mbgnet.net/" TargetMode="External"/><Relationship Id="rId5" Type="http://schemas.openxmlformats.org/officeDocument/2006/relationships/hyperlink" Target="http://kids.nceas.ucsb.edu/biomes/temperateforest.html" TargetMode="External"/><Relationship Id="rId1" Type="http://schemas.openxmlformats.org/officeDocument/2006/relationships/slideLayout" Target="../slideLayouts/slideLayout2.xml"/><Relationship Id="rId2" Type="http://schemas.openxmlformats.org/officeDocument/2006/relationships/hyperlink" Target="http://switchzoo.com/zoo.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ANIMAL)</a:t>
            </a:r>
            <a:endParaRPr lang="en-US" dirty="0"/>
          </a:p>
        </p:txBody>
      </p:sp>
      <p:sp>
        <p:nvSpPr>
          <p:cNvPr id="3" name="Subtitle 2"/>
          <p:cNvSpPr>
            <a:spLocks noGrp="1"/>
          </p:cNvSpPr>
          <p:nvPr>
            <p:ph type="subTitle" idx="1"/>
          </p:nvPr>
        </p:nvSpPr>
        <p:spPr/>
        <p:txBody>
          <a:bodyPr>
            <a:normAutofit/>
          </a:bodyPr>
          <a:lstStyle/>
          <a:p>
            <a:r>
              <a:rPr lang="en-US" dirty="0" smtClean="0"/>
              <a:t>WRITTEN BY: ME!!!! (Julia </a:t>
            </a:r>
            <a:r>
              <a:rPr lang="en-US" dirty="0" err="1" smtClean="0"/>
              <a:t>Antipova</a:t>
            </a:r>
            <a:r>
              <a:rPr lang="en-US" dirty="0" smtClean="0"/>
              <a:t>)</a:t>
            </a:r>
          </a:p>
          <a:p>
            <a:r>
              <a:rPr lang="en-US" dirty="0" smtClean="0"/>
              <a:t>TOLD BY: (MY ANIMAL)</a:t>
            </a:r>
            <a:endParaRPr lang="en-US" dirty="0" smtClean="0"/>
          </a:p>
          <a:p>
            <a:endParaRPr lang="en-US" dirty="0"/>
          </a:p>
        </p:txBody>
      </p:sp>
    </p:spTree>
    <p:extLst>
      <p:ext uri="{BB962C8B-B14F-4D97-AF65-F5344CB8AC3E}">
        <p14:creationId xmlns:p14="http://schemas.microsoft.com/office/powerpoint/2010/main" val="160259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TEMPERATE FOREST!!</a:t>
            </a:r>
            <a:endParaRPr lang="en-US" dirty="0"/>
          </a:p>
        </p:txBody>
      </p:sp>
      <p:sp>
        <p:nvSpPr>
          <p:cNvPr id="3" name="Content Placeholder 2"/>
          <p:cNvSpPr>
            <a:spLocks noGrp="1"/>
          </p:cNvSpPr>
          <p:nvPr>
            <p:ph idx="1"/>
          </p:nvPr>
        </p:nvSpPr>
        <p:spPr>
          <a:xfrm>
            <a:off x="0" y="1371600"/>
            <a:ext cx="8686800" cy="5486400"/>
          </a:xfrm>
        </p:spPr>
        <p:txBody>
          <a:bodyPr>
            <a:normAutofit/>
          </a:bodyPr>
          <a:lstStyle/>
          <a:p>
            <a:pPr>
              <a:buFont typeface="Wingdings" charset="2"/>
              <a:buChar char="§"/>
            </a:pPr>
            <a:r>
              <a:rPr lang="en-US" sz="2800" dirty="0" smtClean="0"/>
              <a:t>My location is in *Argentina, Chile. But other locations of my habitat is in the eastern half of the U.S., Canada, Europe, parts of Russia, China, and Japan.</a:t>
            </a:r>
            <a:endParaRPr lang="en-US" sz="2800" dirty="0" smtClean="0"/>
          </a:p>
          <a:p>
            <a:pPr>
              <a:buFont typeface="Wingdings" charset="2"/>
              <a:buChar char="§"/>
            </a:pPr>
            <a:r>
              <a:rPr lang="en-US" sz="2800" dirty="0" smtClean="0"/>
              <a:t>Characteristics: Our forest receives between 30 to 60 inches of precipitation every year. The average temperature is about 50 F (10 C).</a:t>
            </a:r>
          </a:p>
          <a:p>
            <a:pPr>
              <a:buFont typeface="Wingdings" charset="2"/>
              <a:buChar char="§"/>
            </a:pPr>
            <a:r>
              <a:rPr lang="en-US" sz="2800" dirty="0"/>
              <a:t>Y</a:t>
            </a:r>
            <a:r>
              <a:rPr lang="en-US" sz="2800" dirty="0" smtClean="0"/>
              <a:t>ou are going to need to (how are you goin</a:t>
            </a:r>
            <a:r>
              <a:rPr lang="en-US" sz="2800" dirty="0" smtClean="0"/>
              <a:t>g to survive)</a:t>
            </a:r>
            <a:endParaRPr lang="en-US" sz="2800" dirty="0" smtClean="0"/>
          </a:p>
        </p:txBody>
      </p:sp>
    </p:spTree>
    <p:extLst>
      <p:ext uri="{BB962C8B-B14F-4D97-AF65-F5344CB8AC3E}">
        <p14:creationId xmlns:p14="http://schemas.microsoft.com/office/powerpoint/2010/main" val="498821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a:t>
            </a:r>
            <a:r>
              <a:rPr lang="en-US" dirty="0" smtClean="0"/>
              <a:t>MY Habitat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Google Image a map and/or picture of your habitat.</a:t>
            </a:r>
          </a:p>
          <a:p>
            <a:r>
              <a:rPr lang="en-US" dirty="0" smtClean="0">
                <a:hlinkClick r:id="rId2"/>
              </a:rPr>
              <a:t>www.images.google.com</a:t>
            </a:r>
            <a:endParaRPr lang="en-US" dirty="0" smtClean="0"/>
          </a:p>
          <a:p>
            <a:endParaRPr lang="en-US" dirty="0" smtClean="0"/>
          </a:p>
          <a:p>
            <a:r>
              <a:rPr lang="en-US" dirty="0" smtClean="0"/>
              <a:t>(Don’t forget to copy and paste website address to give credit for the picture.)</a:t>
            </a:r>
          </a:p>
        </p:txBody>
      </p:sp>
    </p:spTree>
    <p:extLst>
      <p:ext uri="{BB962C8B-B14F-4D97-AF65-F5344CB8AC3E}">
        <p14:creationId xmlns:p14="http://schemas.microsoft.com/office/powerpoint/2010/main" val="1186249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Adaptations</a:t>
            </a:r>
            <a:endParaRPr lang="en-US" dirty="0"/>
          </a:p>
        </p:txBody>
      </p:sp>
      <p:sp>
        <p:nvSpPr>
          <p:cNvPr id="3" name="Content Placeholder 2"/>
          <p:cNvSpPr>
            <a:spLocks noGrp="1"/>
          </p:cNvSpPr>
          <p:nvPr>
            <p:ph idx="1"/>
          </p:nvPr>
        </p:nvSpPr>
        <p:spPr>
          <a:xfrm>
            <a:off x="0" y="1371600"/>
            <a:ext cx="9144000" cy="5486400"/>
          </a:xfrm>
        </p:spPr>
        <p:txBody>
          <a:bodyPr>
            <a:normAutofit/>
          </a:bodyPr>
          <a:lstStyle/>
          <a:p>
            <a:r>
              <a:rPr lang="en-US" sz="2400" dirty="0" smtClean="0"/>
              <a:t>If you’re going to live here you’ll need to adapt to our changing seasons. You </a:t>
            </a:r>
            <a:r>
              <a:rPr lang="en-US" sz="2400" dirty="0" smtClean="0"/>
              <a:t>must </a:t>
            </a:r>
            <a:r>
              <a:rPr lang="en-US" sz="2400" dirty="0"/>
              <a:t>be able to </a:t>
            </a:r>
            <a:r>
              <a:rPr lang="en-US" sz="2400" dirty="0" smtClean="0"/>
              <a:t>work </a:t>
            </a:r>
            <a:r>
              <a:rPr lang="en-US" sz="2400" dirty="0"/>
              <a:t>with cold winters and hot summers. Some animals hibernate or migrate during the winter to escape the cold. Animals who do not hibernate or migrate must have special adaptations to deal with higher exposure to predators in the winter. When leaves fall, there is less cover for animals in this </a:t>
            </a:r>
            <a:r>
              <a:rPr lang="en-US" sz="2400" dirty="0" smtClean="0"/>
              <a:t>habitat to </a:t>
            </a:r>
            <a:r>
              <a:rPr lang="en-US" sz="2400" dirty="0"/>
              <a:t>hide from </a:t>
            </a:r>
            <a:r>
              <a:rPr lang="en-US" sz="2400" dirty="0" smtClean="0"/>
              <a:t>predators.</a:t>
            </a:r>
            <a:r>
              <a:rPr lang="en-US" sz="2400" dirty="0"/>
              <a:t> </a:t>
            </a:r>
            <a:endParaRPr lang="en-US" sz="2400" dirty="0"/>
          </a:p>
        </p:txBody>
      </p:sp>
    </p:spTree>
    <p:extLst>
      <p:ext uri="{BB962C8B-B14F-4D97-AF65-F5344CB8AC3E}">
        <p14:creationId xmlns:p14="http://schemas.microsoft.com/office/powerpoint/2010/main" val="324034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Animal</a:t>
            </a:r>
            <a:endParaRPr lang="en-US" dirty="0"/>
          </a:p>
        </p:txBody>
      </p:sp>
      <p:sp>
        <p:nvSpPr>
          <p:cNvPr id="3" name="Content Placeholder 2"/>
          <p:cNvSpPr>
            <a:spLocks noGrp="1"/>
          </p:cNvSpPr>
          <p:nvPr>
            <p:ph idx="1"/>
          </p:nvPr>
        </p:nvSpPr>
        <p:spPr/>
        <p:txBody>
          <a:bodyPr/>
          <a:lstStyle/>
          <a:p>
            <a:r>
              <a:rPr lang="en-US" dirty="0" smtClean="0"/>
              <a:t>Go to </a:t>
            </a:r>
            <a:r>
              <a:rPr lang="en-US" dirty="0" smtClean="0">
                <a:hlinkClick r:id="rId2"/>
              </a:rPr>
              <a:t>http://www.teachingideas.co.uk/science/createyourownanimal.htm</a:t>
            </a:r>
            <a:r>
              <a:rPr lang="en-US" dirty="0" smtClean="0"/>
              <a:t/>
            </a:r>
            <a:br>
              <a:rPr lang="en-US" dirty="0" smtClean="0"/>
            </a:br>
            <a:r>
              <a:rPr lang="en-US" dirty="0" smtClean="0"/>
              <a:t>and create your new species!</a:t>
            </a:r>
          </a:p>
          <a:p>
            <a:r>
              <a:rPr lang="en-US" dirty="0" smtClean="0"/>
              <a:t>Name</a:t>
            </a:r>
          </a:p>
          <a:p>
            <a:r>
              <a:rPr lang="en-US" dirty="0" smtClean="0"/>
              <a:t>Picture</a:t>
            </a:r>
            <a:endParaRPr lang="en-US" dirty="0"/>
          </a:p>
        </p:txBody>
      </p:sp>
    </p:spTree>
    <p:extLst>
      <p:ext uri="{BB962C8B-B14F-4D97-AF65-F5344CB8AC3E}">
        <p14:creationId xmlns:p14="http://schemas.microsoft.com/office/powerpoint/2010/main" val="3501445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Why and/or how will your animal survive in your chosen habitat</a:t>
            </a:r>
            <a:endParaRPr lang="en-US" dirty="0"/>
          </a:p>
        </p:txBody>
      </p:sp>
    </p:spTree>
    <p:extLst>
      <p:ext uri="{BB962C8B-B14F-4D97-AF65-F5344CB8AC3E}">
        <p14:creationId xmlns:p14="http://schemas.microsoft.com/office/powerpoint/2010/main" val="3600888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http://switchzoo.com/</a:t>
            </a:r>
            <a:r>
              <a:rPr lang="en-US" dirty="0" smtClean="0">
                <a:hlinkClick r:id="rId2"/>
              </a:rPr>
              <a:t>zoo.htm</a:t>
            </a:r>
            <a:endParaRPr lang="en-US" dirty="0"/>
          </a:p>
          <a:p>
            <a:r>
              <a:rPr lang="en-US" dirty="0" smtClean="0">
                <a:hlinkClick r:id="rId3"/>
              </a:rPr>
              <a:t>http</a:t>
            </a:r>
            <a:r>
              <a:rPr lang="en-US" dirty="0">
                <a:hlinkClick r:id="rId3"/>
              </a:rPr>
              <a:t>://temperateddtg.tripod.com/id1.</a:t>
            </a:r>
            <a:r>
              <a:rPr lang="en-US" dirty="0" smtClean="0">
                <a:hlinkClick r:id="rId3"/>
              </a:rPr>
              <a:t>html</a:t>
            </a:r>
            <a:endParaRPr lang="en-US" dirty="0" smtClean="0"/>
          </a:p>
          <a:p>
            <a:r>
              <a:rPr lang="en-US" u="sng" dirty="0">
                <a:hlinkClick r:id="rId4"/>
              </a:rPr>
              <a:t>http://www.mbgnet.net</a:t>
            </a:r>
            <a:r>
              <a:rPr lang="en-US" u="sng" dirty="0" smtClean="0">
                <a:hlinkClick r:id="rId4"/>
              </a:rPr>
              <a:t>/</a:t>
            </a:r>
            <a:endParaRPr lang="en-US" u="sng" dirty="0" smtClean="0"/>
          </a:p>
          <a:p>
            <a:r>
              <a:rPr lang="en-US" u="sng" dirty="0">
                <a:hlinkClick r:id="rId5"/>
              </a:rPr>
              <a:t>http://kids.nceas.ucsb.edu/biomes/</a:t>
            </a:r>
            <a:r>
              <a:rPr lang="en-US" u="sng" dirty="0" smtClean="0">
                <a:hlinkClick r:id="rId5"/>
              </a:rPr>
              <a:t>temperateforest.html</a:t>
            </a:r>
            <a:endParaRPr lang="en-US" u="sng" dirty="0" smtClean="0"/>
          </a:p>
          <a:p>
            <a:endParaRPr lang="en-US" u="sng" dirty="0" smtClean="0"/>
          </a:p>
          <a:p>
            <a:endParaRPr lang="en-US" dirty="0"/>
          </a:p>
        </p:txBody>
      </p:sp>
    </p:spTree>
    <p:extLst>
      <p:ext uri="{BB962C8B-B14F-4D97-AF65-F5344CB8AC3E}">
        <p14:creationId xmlns:p14="http://schemas.microsoft.com/office/powerpoint/2010/main" val="1762550115"/>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87</TotalTime>
  <Words>283</Words>
  <Application>Microsoft Macintosh PowerPoint</Application>
  <PresentationFormat>On-screen Show (4:3)</PresentationFormat>
  <Paragraphs>25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Advantage</vt:lpstr>
      <vt:lpstr>(MY ANIMAL)</vt:lpstr>
      <vt:lpstr>TEMPERATE FOREST!!</vt:lpstr>
      <vt:lpstr>More Information on MY Habitat  </vt:lpstr>
      <vt:lpstr>Animal Adaptations</vt:lpstr>
      <vt:lpstr>My Animal</vt:lpstr>
      <vt:lpstr>Evidence</vt:lpstr>
      <vt:lpstr>Citations</vt:lpstr>
    </vt:vector>
  </TitlesOfParts>
  <Company>University of Memphis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student</cp:lastModifiedBy>
  <cp:revision>13</cp:revision>
  <dcterms:created xsi:type="dcterms:W3CDTF">2013-04-16T01:24:27Z</dcterms:created>
  <dcterms:modified xsi:type="dcterms:W3CDTF">2013-05-09T16:22:39Z</dcterms:modified>
</cp:coreProperties>
</file>